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4B0"/>
    <a:srgbClr val="6F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8"/>
    <p:restoredTop sz="94610"/>
  </p:normalViewPr>
  <p:slideViewPr>
    <p:cSldViewPr snapToGrid="0" snapToObjects="1" showGuides="1">
      <p:cViewPr varScale="1">
        <p:scale>
          <a:sx n="163" d="100"/>
          <a:sy n="163" d="100"/>
        </p:scale>
        <p:origin x="200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7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42877-4296-A347-A12A-074FE642DF8D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55824-33CF-CB40-849B-0C2765721E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47069-7F1D-6E4E-B4E1-0C2030C0DB15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C82C-2A83-B54A-9AB4-A46F83E92A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2150" y="2098160"/>
            <a:ext cx="9144000" cy="1198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>
                    <a:lumMod val="95000"/>
                  </a:schemeClr>
                </a:solidFill>
                <a:latin typeface="Source Sans Pro Bold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2150" y="3503564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3000" baseline="0">
                <a:solidFill>
                  <a:schemeClr val="bg1">
                    <a:lumMod val="95000"/>
                  </a:schemeClr>
                </a:solidFill>
                <a:latin typeface="Source Sans Pr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</a:t>
            </a:r>
          </a:p>
          <a:p>
            <a:r>
              <a:rPr lang="fr-FR" dirty="0" smtClean="0"/>
              <a:t>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2150" y="84772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r>
              <a:rPr lang="fr-FR" dirty="0" smtClean="0"/>
              <a:t>Février / 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2150" y="582610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800" baseline="0"/>
            </a:lvl1pPr>
          </a:lstStyle>
          <a:p>
            <a:r>
              <a:rPr lang="fr-FR" dirty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Unité de Recherche Cité </a:t>
            </a:r>
          </a:p>
          <a:p>
            <a:r>
              <a:rPr lang="fr-FR" dirty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Gouvernance, Justice et Société</a:t>
            </a:r>
          </a:p>
          <a:p>
            <a:r>
              <a:rPr lang="fr-FR" dirty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Université de Liège, Place des Orateurs 3</a:t>
            </a:r>
          </a:p>
          <a:p>
            <a:r>
              <a:rPr lang="fr-FR" dirty="0" smtClean="0">
                <a:solidFill>
                  <a:schemeClr val="bg1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4000 Liège, Belgique</a:t>
            </a:r>
            <a:endParaRPr lang="fr-FR" dirty="0">
              <a:solidFill>
                <a:schemeClr val="bg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21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99036C84-B137-DA46-A8A1-A42AD63AE419}" type="datetimeFigureOut">
              <a:rPr lang="fr-FR" smtClean="0"/>
              <a:pPr/>
              <a:t>14/01/2019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3255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04550" y="6356350"/>
            <a:ext cx="3309112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A96295AA-E393-1849-ABD9-937E1AFAD5F8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titre 18"/>
          <p:cNvSpPr>
            <a:spLocks noGrp="1"/>
          </p:cNvSpPr>
          <p:nvPr>
            <p:ph type="title"/>
          </p:nvPr>
        </p:nvSpPr>
        <p:spPr>
          <a:xfrm>
            <a:off x="532150" y="602853"/>
            <a:ext cx="10515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1" name="Espace réservé du texte 20"/>
          <p:cNvSpPr>
            <a:spLocks noGrp="1"/>
          </p:cNvSpPr>
          <p:nvPr>
            <p:ph idx="1"/>
          </p:nvPr>
        </p:nvSpPr>
        <p:spPr>
          <a:xfrm>
            <a:off x="532150" y="16138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215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99036C84-B137-DA46-A8A1-A42AD63AE419}" type="datetimeFigureOut">
              <a:rPr lang="fr-FR" smtClean="0"/>
              <a:pPr/>
              <a:t>14/01/2019</a:t>
            </a:fld>
            <a:endParaRPr lang="fr-FR" dirty="0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73255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04550" y="6356350"/>
            <a:ext cx="3309112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5FA4B0"/>
                </a:solidFill>
                <a:latin typeface="Source Sans Pro" charset="0"/>
              </a:defRPr>
            </a:lvl1pPr>
          </a:lstStyle>
          <a:p>
            <a:fld id="{A96295AA-E393-1849-ABD9-937E1AFAD5F8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titre 18"/>
          <p:cNvSpPr>
            <a:spLocks noGrp="1"/>
          </p:cNvSpPr>
          <p:nvPr>
            <p:ph type="title"/>
          </p:nvPr>
        </p:nvSpPr>
        <p:spPr>
          <a:xfrm>
            <a:off x="532150" y="602853"/>
            <a:ext cx="10515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idx="1"/>
          </p:nvPr>
        </p:nvSpPr>
        <p:spPr>
          <a:xfrm>
            <a:off x="532150" y="16138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fontAlgn="t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rgbClr val="6F3990"/>
          </a:solidFill>
          <a:latin typeface="Source Sans Pro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000" kern="1200" baseline="0">
          <a:solidFill>
            <a:srgbClr val="5FA4B0"/>
          </a:solidFill>
          <a:latin typeface="source sans pro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source sans pro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150" y="515815"/>
            <a:ext cx="11081512" cy="1174873"/>
          </a:xfrm>
          <a:prstGeom prst="rect">
            <a:avLst/>
          </a:prstGeom>
        </p:spPr>
        <p:txBody>
          <a:bodyPr/>
          <a:lstStyle/>
          <a:p>
            <a:pPr algn="just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2150" y="1825625"/>
            <a:ext cx="11081512" cy="4351338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150" y="515815"/>
            <a:ext cx="11081512" cy="117487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2150" y="1825625"/>
            <a:ext cx="11081512" cy="435133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11384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IEGE CITE THEM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Macintosh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Calibri</vt:lpstr>
      <vt:lpstr>Source Sans Pro</vt:lpstr>
      <vt:lpstr>Source Sans Pro</vt:lpstr>
      <vt:lpstr>Source Sans Pro Bold</vt:lpstr>
      <vt:lpstr>Source Sans Pro Light</vt:lpstr>
      <vt:lpstr>Arial</vt:lpstr>
      <vt:lpstr>ULIEGE CITE THEME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Debie</dc:creator>
  <cp:lastModifiedBy>Olivier Debie</cp:lastModifiedBy>
  <cp:revision>15</cp:revision>
  <dcterms:created xsi:type="dcterms:W3CDTF">2019-01-14T11:19:49Z</dcterms:created>
  <dcterms:modified xsi:type="dcterms:W3CDTF">2019-01-14T13:07:17Z</dcterms:modified>
</cp:coreProperties>
</file>